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8" r:id="rId3"/>
    <p:sldId id="260" r:id="rId4"/>
    <p:sldId id="261" r:id="rId5"/>
    <p:sldId id="262" r:id="rId6"/>
    <p:sldId id="275" r:id="rId7"/>
    <p:sldId id="263" r:id="rId8"/>
    <p:sldId id="268" r:id="rId9"/>
    <p:sldId id="270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338C66-DC44-4273-9264-81352810262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ADED2F-2DF5-4BB1-AD0D-F0E77CD3620C}">
      <dgm:prSet/>
      <dgm:spPr/>
      <dgm:t>
        <a:bodyPr/>
        <a:lstStyle/>
        <a:p>
          <a:pPr algn="ctr"/>
          <a:r>
            <a:rPr lang="en-US" b="1" i="1" u="sng"/>
            <a:t>Key Features:</a:t>
          </a:r>
          <a:endParaRPr lang="en-US"/>
        </a:p>
      </dgm:t>
    </dgm:pt>
    <dgm:pt modelId="{A1AB8C58-BE1E-469D-99EE-F38CDDBCB08B}" type="parTrans" cxnId="{6E029903-EC14-495C-9C0E-570509F53F94}">
      <dgm:prSet/>
      <dgm:spPr/>
      <dgm:t>
        <a:bodyPr/>
        <a:lstStyle/>
        <a:p>
          <a:pPr algn="ctr"/>
          <a:endParaRPr lang="en-US"/>
        </a:p>
      </dgm:t>
    </dgm:pt>
    <dgm:pt modelId="{659DB736-E8AA-4250-907E-15B16866B212}" type="sibTrans" cxnId="{6E029903-EC14-495C-9C0E-570509F53F94}">
      <dgm:prSet/>
      <dgm:spPr/>
      <dgm:t>
        <a:bodyPr/>
        <a:lstStyle/>
        <a:p>
          <a:pPr algn="ctr"/>
          <a:endParaRPr lang="en-US"/>
        </a:p>
      </dgm:t>
    </dgm:pt>
    <dgm:pt modelId="{7311F4BB-9B7F-4FE3-83F5-47B39D648886}">
      <dgm:prSet/>
      <dgm:spPr/>
      <dgm:t>
        <a:bodyPr/>
        <a:lstStyle/>
        <a:p>
          <a:pPr algn="ctr"/>
          <a:r>
            <a:rPr lang="en-US"/>
            <a:t>Book a Sports Venue</a:t>
          </a:r>
        </a:p>
      </dgm:t>
    </dgm:pt>
    <dgm:pt modelId="{3B5F2A21-F505-42A8-AB41-E2F2FB921B9D}" type="parTrans" cxnId="{D5E14CC5-65B0-443F-81BC-1C39FF0D8A73}">
      <dgm:prSet/>
      <dgm:spPr/>
      <dgm:t>
        <a:bodyPr/>
        <a:lstStyle/>
        <a:p>
          <a:pPr algn="ctr"/>
          <a:endParaRPr lang="en-US"/>
        </a:p>
      </dgm:t>
    </dgm:pt>
    <dgm:pt modelId="{D848C328-0670-4A4A-8220-7361F8C1E7DA}" type="sibTrans" cxnId="{D5E14CC5-65B0-443F-81BC-1C39FF0D8A73}">
      <dgm:prSet/>
      <dgm:spPr/>
      <dgm:t>
        <a:bodyPr/>
        <a:lstStyle/>
        <a:p>
          <a:pPr algn="ctr"/>
          <a:endParaRPr lang="en-US"/>
        </a:p>
      </dgm:t>
    </dgm:pt>
    <dgm:pt modelId="{BEA2FC72-08FD-429E-B564-26288A2A4EB8}">
      <dgm:prSet/>
      <dgm:spPr/>
      <dgm:t>
        <a:bodyPr/>
        <a:lstStyle/>
        <a:p>
          <a:pPr algn="ctr"/>
          <a:r>
            <a:rPr lang="en-US"/>
            <a:t>Create an activity</a:t>
          </a:r>
        </a:p>
      </dgm:t>
    </dgm:pt>
    <dgm:pt modelId="{F337496B-1332-485E-947F-970D950FB4FC}" type="parTrans" cxnId="{6B8C9555-4B3C-4EA2-8348-EF0D62AA666B}">
      <dgm:prSet/>
      <dgm:spPr/>
      <dgm:t>
        <a:bodyPr/>
        <a:lstStyle/>
        <a:p>
          <a:pPr algn="ctr"/>
          <a:endParaRPr lang="en-US"/>
        </a:p>
      </dgm:t>
    </dgm:pt>
    <dgm:pt modelId="{9E838C82-A0E5-489D-9900-6D2D5A188D49}" type="sibTrans" cxnId="{6B8C9555-4B3C-4EA2-8348-EF0D62AA666B}">
      <dgm:prSet/>
      <dgm:spPr/>
      <dgm:t>
        <a:bodyPr/>
        <a:lstStyle/>
        <a:p>
          <a:pPr algn="ctr"/>
          <a:endParaRPr lang="en-US"/>
        </a:p>
      </dgm:t>
    </dgm:pt>
    <dgm:pt modelId="{71A54573-AAB9-475B-A5E0-A134DE0A5EAD}">
      <dgm:prSet/>
      <dgm:spPr/>
      <dgm:t>
        <a:bodyPr/>
        <a:lstStyle/>
        <a:p>
          <a:pPr algn="ctr"/>
          <a:r>
            <a:rPr lang="en-US"/>
            <a:t>Blog (Articles)</a:t>
          </a:r>
        </a:p>
      </dgm:t>
    </dgm:pt>
    <dgm:pt modelId="{9B1F87F9-CFD3-4F40-845D-46876D1B9443}" type="parTrans" cxnId="{D63FE97E-25B5-42CC-BA1D-3B2FEA615BF8}">
      <dgm:prSet/>
      <dgm:spPr/>
      <dgm:t>
        <a:bodyPr/>
        <a:lstStyle/>
        <a:p>
          <a:pPr algn="ctr"/>
          <a:endParaRPr lang="en-US"/>
        </a:p>
      </dgm:t>
    </dgm:pt>
    <dgm:pt modelId="{FBA02369-FD94-4C7B-91C4-78AB0567EFEF}" type="sibTrans" cxnId="{D63FE97E-25B5-42CC-BA1D-3B2FEA615BF8}">
      <dgm:prSet/>
      <dgm:spPr/>
      <dgm:t>
        <a:bodyPr/>
        <a:lstStyle/>
        <a:p>
          <a:pPr algn="ctr"/>
          <a:endParaRPr lang="en-US"/>
        </a:p>
      </dgm:t>
    </dgm:pt>
    <dgm:pt modelId="{68B635D0-D06E-477A-9BD6-CFF0E0621172}">
      <dgm:prSet/>
      <dgm:spPr/>
      <dgm:t>
        <a:bodyPr/>
        <a:lstStyle/>
        <a:p>
          <a:pPr algn="ctr"/>
          <a:r>
            <a:rPr lang="en-US"/>
            <a:t>Lending sport equipment</a:t>
          </a:r>
        </a:p>
      </dgm:t>
    </dgm:pt>
    <dgm:pt modelId="{6C5CCB82-A7C6-4BB2-87A5-679FB678BA4E}" type="parTrans" cxnId="{06539BB6-E36A-444D-8E3D-3F22A9BFA1D1}">
      <dgm:prSet/>
      <dgm:spPr/>
      <dgm:t>
        <a:bodyPr/>
        <a:lstStyle/>
        <a:p>
          <a:pPr algn="ctr"/>
          <a:endParaRPr lang="en-US"/>
        </a:p>
      </dgm:t>
    </dgm:pt>
    <dgm:pt modelId="{64C0BAF7-2AEF-4266-88FC-A9A4888DB9C2}" type="sibTrans" cxnId="{06539BB6-E36A-444D-8E3D-3F22A9BFA1D1}">
      <dgm:prSet/>
      <dgm:spPr/>
      <dgm:t>
        <a:bodyPr/>
        <a:lstStyle/>
        <a:p>
          <a:pPr algn="ctr"/>
          <a:endParaRPr lang="en-US"/>
        </a:p>
      </dgm:t>
    </dgm:pt>
    <dgm:pt modelId="{6F253027-9B28-7544-80DD-168AF7DC0C53}" type="pres">
      <dgm:prSet presAssocID="{40338C66-DC44-4273-9264-81352810262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9455A0-098D-8B42-98FA-AC26354745DD}" type="pres">
      <dgm:prSet presAssocID="{E0ADED2F-2DF5-4BB1-AD0D-F0E77CD3620C}" presName="hierRoot1" presStyleCnt="0"/>
      <dgm:spPr/>
    </dgm:pt>
    <dgm:pt modelId="{0DF8AD0C-9A0B-5C47-A160-4F16908C163D}" type="pres">
      <dgm:prSet presAssocID="{E0ADED2F-2DF5-4BB1-AD0D-F0E77CD3620C}" presName="composite" presStyleCnt="0"/>
      <dgm:spPr/>
    </dgm:pt>
    <dgm:pt modelId="{04A9C844-1CA9-C748-9C83-A85552A3C791}" type="pres">
      <dgm:prSet presAssocID="{E0ADED2F-2DF5-4BB1-AD0D-F0E77CD3620C}" presName="background" presStyleLbl="node0" presStyleIdx="0" presStyleCnt="1"/>
      <dgm:spPr/>
    </dgm:pt>
    <dgm:pt modelId="{A3B24FCF-26A0-C349-9DB1-18F0336123D7}" type="pres">
      <dgm:prSet presAssocID="{E0ADED2F-2DF5-4BB1-AD0D-F0E77CD3620C}" presName="text" presStyleLbl="fgAcc0" presStyleIdx="0" presStyleCnt="1">
        <dgm:presLayoutVars>
          <dgm:chPref val="3"/>
        </dgm:presLayoutVars>
      </dgm:prSet>
      <dgm:spPr/>
    </dgm:pt>
    <dgm:pt modelId="{022B873E-0787-5B44-B77F-DC68A8AE4B0E}" type="pres">
      <dgm:prSet presAssocID="{E0ADED2F-2DF5-4BB1-AD0D-F0E77CD3620C}" presName="hierChild2" presStyleCnt="0"/>
      <dgm:spPr/>
    </dgm:pt>
    <dgm:pt modelId="{7F284CFA-D92F-0A4D-A8DA-AF3A6E3E3D80}" type="pres">
      <dgm:prSet presAssocID="{3B5F2A21-F505-42A8-AB41-E2F2FB921B9D}" presName="Name10" presStyleLbl="parChTrans1D2" presStyleIdx="0" presStyleCnt="4"/>
      <dgm:spPr/>
    </dgm:pt>
    <dgm:pt modelId="{6F98BB06-3101-9648-8C28-48CEDDF056A3}" type="pres">
      <dgm:prSet presAssocID="{7311F4BB-9B7F-4FE3-83F5-47B39D648886}" presName="hierRoot2" presStyleCnt="0"/>
      <dgm:spPr/>
    </dgm:pt>
    <dgm:pt modelId="{FFF9024F-6024-8141-9C96-AFC80A43FEE9}" type="pres">
      <dgm:prSet presAssocID="{7311F4BB-9B7F-4FE3-83F5-47B39D648886}" presName="composite2" presStyleCnt="0"/>
      <dgm:spPr/>
    </dgm:pt>
    <dgm:pt modelId="{60C93CC0-8593-4E42-9C03-55699BA723C7}" type="pres">
      <dgm:prSet presAssocID="{7311F4BB-9B7F-4FE3-83F5-47B39D648886}" presName="background2" presStyleLbl="node2" presStyleIdx="0" presStyleCnt="4"/>
      <dgm:spPr/>
    </dgm:pt>
    <dgm:pt modelId="{3373B995-0FBB-EC4C-8734-7F2CE5C31396}" type="pres">
      <dgm:prSet presAssocID="{7311F4BB-9B7F-4FE3-83F5-47B39D648886}" presName="text2" presStyleLbl="fgAcc2" presStyleIdx="0" presStyleCnt="4">
        <dgm:presLayoutVars>
          <dgm:chPref val="3"/>
        </dgm:presLayoutVars>
      </dgm:prSet>
      <dgm:spPr/>
    </dgm:pt>
    <dgm:pt modelId="{F7EAD3A5-D03B-9A41-80DB-FCE14D9A3C1B}" type="pres">
      <dgm:prSet presAssocID="{7311F4BB-9B7F-4FE3-83F5-47B39D648886}" presName="hierChild3" presStyleCnt="0"/>
      <dgm:spPr/>
    </dgm:pt>
    <dgm:pt modelId="{EB6BA8DB-62CB-9346-BB48-2CDDF07EF06C}" type="pres">
      <dgm:prSet presAssocID="{F337496B-1332-485E-947F-970D950FB4FC}" presName="Name10" presStyleLbl="parChTrans1D2" presStyleIdx="1" presStyleCnt="4"/>
      <dgm:spPr/>
    </dgm:pt>
    <dgm:pt modelId="{3C7D72FA-3F85-C540-8178-4C2DF5161F82}" type="pres">
      <dgm:prSet presAssocID="{BEA2FC72-08FD-429E-B564-26288A2A4EB8}" presName="hierRoot2" presStyleCnt="0"/>
      <dgm:spPr/>
    </dgm:pt>
    <dgm:pt modelId="{20871B77-F234-4148-9293-6C2DF755B6E8}" type="pres">
      <dgm:prSet presAssocID="{BEA2FC72-08FD-429E-B564-26288A2A4EB8}" presName="composite2" presStyleCnt="0"/>
      <dgm:spPr/>
    </dgm:pt>
    <dgm:pt modelId="{1817BCE2-7FE6-4548-AE3C-C284C8036AA3}" type="pres">
      <dgm:prSet presAssocID="{BEA2FC72-08FD-429E-B564-26288A2A4EB8}" presName="background2" presStyleLbl="node2" presStyleIdx="1" presStyleCnt="4"/>
      <dgm:spPr/>
    </dgm:pt>
    <dgm:pt modelId="{BEECB65F-93CB-4042-BAC8-786AC5CE12EF}" type="pres">
      <dgm:prSet presAssocID="{BEA2FC72-08FD-429E-B564-26288A2A4EB8}" presName="text2" presStyleLbl="fgAcc2" presStyleIdx="1" presStyleCnt="4">
        <dgm:presLayoutVars>
          <dgm:chPref val="3"/>
        </dgm:presLayoutVars>
      </dgm:prSet>
      <dgm:spPr/>
    </dgm:pt>
    <dgm:pt modelId="{3F437FA2-CED4-FB43-AB92-A1890DA611D3}" type="pres">
      <dgm:prSet presAssocID="{BEA2FC72-08FD-429E-B564-26288A2A4EB8}" presName="hierChild3" presStyleCnt="0"/>
      <dgm:spPr/>
    </dgm:pt>
    <dgm:pt modelId="{2AB6563D-C6CC-B54C-B61C-859CE9AD032E}" type="pres">
      <dgm:prSet presAssocID="{9B1F87F9-CFD3-4F40-845D-46876D1B9443}" presName="Name10" presStyleLbl="parChTrans1D2" presStyleIdx="2" presStyleCnt="4"/>
      <dgm:spPr/>
    </dgm:pt>
    <dgm:pt modelId="{47B06E93-202C-E14A-9BBD-EEF28B4A25D9}" type="pres">
      <dgm:prSet presAssocID="{71A54573-AAB9-475B-A5E0-A134DE0A5EAD}" presName="hierRoot2" presStyleCnt="0"/>
      <dgm:spPr/>
    </dgm:pt>
    <dgm:pt modelId="{83E30CE3-A7CB-7647-9FAB-3C263B0C10C1}" type="pres">
      <dgm:prSet presAssocID="{71A54573-AAB9-475B-A5E0-A134DE0A5EAD}" presName="composite2" presStyleCnt="0"/>
      <dgm:spPr/>
    </dgm:pt>
    <dgm:pt modelId="{23A463B9-7B30-C54F-AE6E-445948372C1A}" type="pres">
      <dgm:prSet presAssocID="{71A54573-AAB9-475B-A5E0-A134DE0A5EAD}" presName="background2" presStyleLbl="node2" presStyleIdx="2" presStyleCnt="4"/>
      <dgm:spPr/>
    </dgm:pt>
    <dgm:pt modelId="{4D862C49-0CE3-004D-8075-2CB1638FA663}" type="pres">
      <dgm:prSet presAssocID="{71A54573-AAB9-475B-A5E0-A134DE0A5EAD}" presName="text2" presStyleLbl="fgAcc2" presStyleIdx="2" presStyleCnt="4">
        <dgm:presLayoutVars>
          <dgm:chPref val="3"/>
        </dgm:presLayoutVars>
      </dgm:prSet>
      <dgm:spPr/>
    </dgm:pt>
    <dgm:pt modelId="{997DF9A6-750B-C240-816C-2462BEC49758}" type="pres">
      <dgm:prSet presAssocID="{71A54573-AAB9-475B-A5E0-A134DE0A5EAD}" presName="hierChild3" presStyleCnt="0"/>
      <dgm:spPr/>
    </dgm:pt>
    <dgm:pt modelId="{DB3E4D04-DA26-5543-8390-4647F0A813D2}" type="pres">
      <dgm:prSet presAssocID="{6C5CCB82-A7C6-4BB2-87A5-679FB678BA4E}" presName="Name10" presStyleLbl="parChTrans1D2" presStyleIdx="3" presStyleCnt="4"/>
      <dgm:spPr/>
    </dgm:pt>
    <dgm:pt modelId="{4650C569-309B-474B-BB21-2BA9BB034D53}" type="pres">
      <dgm:prSet presAssocID="{68B635D0-D06E-477A-9BD6-CFF0E0621172}" presName="hierRoot2" presStyleCnt="0"/>
      <dgm:spPr/>
    </dgm:pt>
    <dgm:pt modelId="{DE7DBC0D-B09E-EF4F-A511-FFB34E23F9CD}" type="pres">
      <dgm:prSet presAssocID="{68B635D0-D06E-477A-9BD6-CFF0E0621172}" presName="composite2" presStyleCnt="0"/>
      <dgm:spPr/>
    </dgm:pt>
    <dgm:pt modelId="{D2CCB2C7-2856-9347-BCED-267E42EC5722}" type="pres">
      <dgm:prSet presAssocID="{68B635D0-D06E-477A-9BD6-CFF0E0621172}" presName="background2" presStyleLbl="node2" presStyleIdx="3" presStyleCnt="4"/>
      <dgm:spPr/>
    </dgm:pt>
    <dgm:pt modelId="{4952F333-8C49-9640-BE10-8650A39FB40A}" type="pres">
      <dgm:prSet presAssocID="{68B635D0-D06E-477A-9BD6-CFF0E0621172}" presName="text2" presStyleLbl="fgAcc2" presStyleIdx="3" presStyleCnt="4">
        <dgm:presLayoutVars>
          <dgm:chPref val="3"/>
        </dgm:presLayoutVars>
      </dgm:prSet>
      <dgm:spPr/>
    </dgm:pt>
    <dgm:pt modelId="{9900A839-CF54-BA4E-B059-FFC8C1394E56}" type="pres">
      <dgm:prSet presAssocID="{68B635D0-D06E-477A-9BD6-CFF0E0621172}" presName="hierChild3" presStyleCnt="0"/>
      <dgm:spPr/>
    </dgm:pt>
  </dgm:ptLst>
  <dgm:cxnLst>
    <dgm:cxn modelId="{6E029903-EC14-495C-9C0E-570509F53F94}" srcId="{40338C66-DC44-4273-9264-813528102626}" destId="{E0ADED2F-2DF5-4BB1-AD0D-F0E77CD3620C}" srcOrd="0" destOrd="0" parTransId="{A1AB8C58-BE1E-469D-99EE-F38CDDBCB08B}" sibTransId="{659DB736-E8AA-4250-907E-15B16866B212}"/>
    <dgm:cxn modelId="{90529B0C-C386-D949-A79E-FA40C7AA875E}" type="presOf" srcId="{71A54573-AAB9-475B-A5E0-A134DE0A5EAD}" destId="{4D862C49-0CE3-004D-8075-2CB1638FA663}" srcOrd="0" destOrd="0" presId="urn:microsoft.com/office/officeart/2005/8/layout/hierarchy1"/>
    <dgm:cxn modelId="{BA16AA17-CFC7-3A4E-8A5C-44B79F4EF834}" type="presOf" srcId="{9B1F87F9-CFD3-4F40-845D-46876D1B9443}" destId="{2AB6563D-C6CC-B54C-B61C-859CE9AD032E}" srcOrd="0" destOrd="0" presId="urn:microsoft.com/office/officeart/2005/8/layout/hierarchy1"/>
    <dgm:cxn modelId="{CBD6613A-0800-B546-B10C-DDE0811BD20C}" type="presOf" srcId="{3B5F2A21-F505-42A8-AB41-E2F2FB921B9D}" destId="{7F284CFA-D92F-0A4D-A8DA-AF3A6E3E3D80}" srcOrd="0" destOrd="0" presId="urn:microsoft.com/office/officeart/2005/8/layout/hierarchy1"/>
    <dgm:cxn modelId="{6B8C9555-4B3C-4EA2-8348-EF0D62AA666B}" srcId="{E0ADED2F-2DF5-4BB1-AD0D-F0E77CD3620C}" destId="{BEA2FC72-08FD-429E-B564-26288A2A4EB8}" srcOrd="1" destOrd="0" parTransId="{F337496B-1332-485E-947F-970D950FB4FC}" sibTransId="{9E838C82-A0E5-489D-9900-6D2D5A188D49}"/>
    <dgm:cxn modelId="{3B175D63-9B8A-054A-BBCB-FDEE2011A5A7}" type="presOf" srcId="{E0ADED2F-2DF5-4BB1-AD0D-F0E77CD3620C}" destId="{A3B24FCF-26A0-C349-9DB1-18F0336123D7}" srcOrd="0" destOrd="0" presId="urn:microsoft.com/office/officeart/2005/8/layout/hierarchy1"/>
    <dgm:cxn modelId="{D1FF1B68-421C-514E-9FC5-B8916C61BA92}" type="presOf" srcId="{68B635D0-D06E-477A-9BD6-CFF0E0621172}" destId="{4952F333-8C49-9640-BE10-8650A39FB40A}" srcOrd="0" destOrd="0" presId="urn:microsoft.com/office/officeart/2005/8/layout/hierarchy1"/>
    <dgm:cxn modelId="{19699D76-10A6-A543-ACDE-1CEDAC806714}" type="presOf" srcId="{40338C66-DC44-4273-9264-813528102626}" destId="{6F253027-9B28-7544-80DD-168AF7DC0C53}" srcOrd="0" destOrd="0" presId="urn:microsoft.com/office/officeart/2005/8/layout/hierarchy1"/>
    <dgm:cxn modelId="{D63FE97E-25B5-42CC-BA1D-3B2FEA615BF8}" srcId="{E0ADED2F-2DF5-4BB1-AD0D-F0E77CD3620C}" destId="{71A54573-AAB9-475B-A5E0-A134DE0A5EAD}" srcOrd="2" destOrd="0" parTransId="{9B1F87F9-CFD3-4F40-845D-46876D1B9443}" sibTransId="{FBA02369-FD94-4C7B-91C4-78AB0567EFEF}"/>
    <dgm:cxn modelId="{678AD391-DC24-A443-9C38-9D1F42FB726D}" type="presOf" srcId="{6C5CCB82-A7C6-4BB2-87A5-679FB678BA4E}" destId="{DB3E4D04-DA26-5543-8390-4647F0A813D2}" srcOrd="0" destOrd="0" presId="urn:microsoft.com/office/officeart/2005/8/layout/hierarchy1"/>
    <dgm:cxn modelId="{06539BB6-E36A-444D-8E3D-3F22A9BFA1D1}" srcId="{E0ADED2F-2DF5-4BB1-AD0D-F0E77CD3620C}" destId="{68B635D0-D06E-477A-9BD6-CFF0E0621172}" srcOrd="3" destOrd="0" parTransId="{6C5CCB82-A7C6-4BB2-87A5-679FB678BA4E}" sibTransId="{64C0BAF7-2AEF-4266-88FC-A9A4888DB9C2}"/>
    <dgm:cxn modelId="{FA9AD3BE-14B8-B447-8FDD-B0D64DFFE2E1}" type="presOf" srcId="{7311F4BB-9B7F-4FE3-83F5-47B39D648886}" destId="{3373B995-0FBB-EC4C-8734-7F2CE5C31396}" srcOrd="0" destOrd="0" presId="urn:microsoft.com/office/officeart/2005/8/layout/hierarchy1"/>
    <dgm:cxn modelId="{745507C3-9DA5-8B4F-A760-4D179DA36657}" type="presOf" srcId="{BEA2FC72-08FD-429E-B564-26288A2A4EB8}" destId="{BEECB65F-93CB-4042-BAC8-786AC5CE12EF}" srcOrd="0" destOrd="0" presId="urn:microsoft.com/office/officeart/2005/8/layout/hierarchy1"/>
    <dgm:cxn modelId="{D5E14CC5-65B0-443F-81BC-1C39FF0D8A73}" srcId="{E0ADED2F-2DF5-4BB1-AD0D-F0E77CD3620C}" destId="{7311F4BB-9B7F-4FE3-83F5-47B39D648886}" srcOrd="0" destOrd="0" parTransId="{3B5F2A21-F505-42A8-AB41-E2F2FB921B9D}" sibTransId="{D848C328-0670-4A4A-8220-7361F8C1E7DA}"/>
    <dgm:cxn modelId="{535AACCF-12A0-2540-8E92-170B374C5EB0}" type="presOf" srcId="{F337496B-1332-485E-947F-970D950FB4FC}" destId="{EB6BA8DB-62CB-9346-BB48-2CDDF07EF06C}" srcOrd="0" destOrd="0" presId="urn:microsoft.com/office/officeart/2005/8/layout/hierarchy1"/>
    <dgm:cxn modelId="{68365004-E12F-DD41-89FF-C93945F2AEA2}" type="presParOf" srcId="{6F253027-9B28-7544-80DD-168AF7DC0C53}" destId="{1E9455A0-098D-8B42-98FA-AC26354745DD}" srcOrd="0" destOrd="0" presId="urn:microsoft.com/office/officeart/2005/8/layout/hierarchy1"/>
    <dgm:cxn modelId="{EA29F07C-3F14-7040-9648-900844C83EB3}" type="presParOf" srcId="{1E9455A0-098D-8B42-98FA-AC26354745DD}" destId="{0DF8AD0C-9A0B-5C47-A160-4F16908C163D}" srcOrd="0" destOrd="0" presId="urn:microsoft.com/office/officeart/2005/8/layout/hierarchy1"/>
    <dgm:cxn modelId="{8D16256E-BABE-2843-83FA-F9A7A502ACB3}" type="presParOf" srcId="{0DF8AD0C-9A0B-5C47-A160-4F16908C163D}" destId="{04A9C844-1CA9-C748-9C83-A85552A3C791}" srcOrd="0" destOrd="0" presId="urn:microsoft.com/office/officeart/2005/8/layout/hierarchy1"/>
    <dgm:cxn modelId="{47D21E8D-5FAF-1543-8F0A-320B35E458D8}" type="presParOf" srcId="{0DF8AD0C-9A0B-5C47-A160-4F16908C163D}" destId="{A3B24FCF-26A0-C349-9DB1-18F0336123D7}" srcOrd="1" destOrd="0" presId="urn:microsoft.com/office/officeart/2005/8/layout/hierarchy1"/>
    <dgm:cxn modelId="{01554CE1-6F13-F14A-AEB7-899B332ACA76}" type="presParOf" srcId="{1E9455A0-098D-8B42-98FA-AC26354745DD}" destId="{022B873E-0787-5B44-B77F-DC68A8AE4B0E}" srcOrd="1" destOrd="0" presId="urn:microsoft.com/office/officeart/2005/8/layout/hierarchy1"/>
    <dgm:cxn modelId="{F57905CD-5FBC-FD45-817A-050A5A6AD470}" type="presParOf" srcId="{022B873E-0787-5B44-B77F-DC68A8AE4B0E}" destId="{7F284CFA-D92F-0A4D-A8DA-AF3A6E3E3D80}" srcOrd="0" destOrd="0" presId="urn:microsoft.com/office/officeart/2005/8/layout/hierarchy1"/>
    <dgm:cxn modelId="{80DE193C-973B-414C-AE5C-359FDF33B928}" type="presParOf" srcId="{022B873E-0787-5B44-B77F-DC68A8AE4B0E}" destId="{6F98BB06-3101-9648-8C28-48CEDDF056A3}" srcOrd="1" destOrd="0" presId="urn:microsoft.com/office/officeart/2005/8/layout/hierarchy1"/>
    <dgm:cxn modelId="{BA590A17-CBF7-C449-B8BD-9E598D98E10E}" type="presParOf" srcId="{6F98BB06-3101-9648-8C28-48CEDDF056A3}" destId="{FFF9024F-6024-8141-9C96-AFC80A43FEE9}" srcOrd="0" destOrd="0" presId="urn:microsoft.com/office/officeart/2005/8/layout/hierarchy1"/>
    <dgm:cxn modelId="{D7DFD582-8B5A-5845-8E37-61649D25C54A}" type="presParOf" srcId="{FFF9024F-6024-8141-9C96-AFC80A43FEE9}" destId="{60C93CC0-8593-4E42-9C03-55699BA723C7}" srcOrd="0" destOrd="0" presId="urn:microsoft.com/office/officeart/2005/8/layout/hierarchy1"/>
    <dgm:cxn modelId="{6D124226-2C89-8649-838A-A46BE544737C}" type="presParOf" srcId="{FFF9024F-6024-8141-9C96-AFC80A43FEE9}" destId="{3373B995-0FBB-EC4C-8734-7F2CE5C31396}" srcOrd="1" destOrd="0" presId="urn:microsoft.com/office/officeart/2005/8/layout/hierarchy1"/>
    <dgm:cxn modelId="{7B8D8823-AD67-064D-8159-C6D2F78EBDBD}" type="presParOf" srcId="{6F98BB06-3101-9648-8C28-48CEDDF056A3}" destId="{F7EAD3A5-D03B-9A41-80DB-FCE14D9A3C1B}" srcOrd="1" destOrd="0" presId="urn:microsoft.com/office/officeart/2005/8/layout/hierarchy1"/>
    <dgm:cxn modelId="{2D04F62B-BDA8-8D44-8DDF-6ED5EF79B912}" type="presParOf" srcId="{022B873E-0787-5B44-B77F-DC68A8AE4B0E}" destId="{EB6BA8DB-62CB-9346-BB48-2CDDF07EF06C}" srcOrd="2" destOrd="0" presId="urn:microsoft.com/office/officeart/2005/8/layout/hierarchy1"/>
    <dgm:cxn modelId="{9F94C879-4A49-8E4E-BB95-96F403CB39FD}" type="presParOf" srcId="{022B873E-0787-5B44-B77F-DC68A8AE4B0E}" destId="{3C7D72FA-3F85-C540-8178-4C2DF5161F82}" srcOrd="3" destOrd="0" presId="urn:microsoft.com/office/officeart/2005/8/layout/hierarchy1"/>
    <dgm:cxn modelId="{E692BE2A-E3E4-3541-87E9-F50C5D794939}" type="presParOf" srcId="{3C7D72FA-3F85-C540-8178-4C2DF5161F82}" destId="{20871B77-F234-4148-9293-6C2DF755B6E8}" srcOrd="0" destOrd="0" presId="urn:microsoft.com/office/officeart/2005/8/layout/hierarchy1"/>
    <dgm:cxn modelId="{2F591A4F-36AA-D349-BD19-726B4F2030C6}" type="presParOf" srcId="{20871B77-F234-4148-9293-6C2DF755B6E8}" destId="{1817BCE2-7FE6-4548-AE3C-C284C8036AA3}" srcOrd="0" destOrd="0" presId="urn:microsoft.com/office/officeart/2005/8/layout/hierarchy1"/>
    <dgm:cxn modelId="{2A2AF5C9-AD94-A247-BF8A-6DCCEC2FA667}" type="presParOf" srcId="{20871B77-F234-4148-9293-6C2DF755B6E8}" destId="{BEECB65F-93CB-4042-BAC8-786AC5CE12EF}" srcOrd="1" destOrd="0" presId="urn:microsoft.com/office/officeart/2005/8/layout/hierarchy1"/>
    <dgm:cxn modelId="{0FB1D016-6B81-944A-896F-13F7000DA4E9}" type="presParOf" srcId="{3C7D72FA-3F85-C540-8178-4C2DF5161F82}" destId="{3F437FA2-CED4-FB43-AB92-A1890DA611D3}" srcOrd="1" destOrd="0" presId="urn:microsoft.com/office/officeart/2005/8/layout/hierarchy1"/>
    <dgm:cxn modelId="{297431E3-6E84-3542-9C43-3E3C5799CE4C}" type="presParOf" srcId="{022B873E-0787-5B44-B77F-DC68A8AE4B0E}" destId="{2AB6563D-C6CC-B54C-B61C-859CE9AD032E}" srcOrd="4" destOrd="0" presId="urn:microsoft.com/office/officeart/2005/8/layout/hierarchy1"/>
    <dgm:cxn modelId="{79F87140-DE01-B542-907B-25768F157823}" type="presParOf" srcId="{022B873E-0787-5B44-B77F-DC68A8AE4B0E}" destId="{47B06E93-202C-E14A-9BBD-EEF28B4A25D9}" srcOrd="5" destOrd="0" presId="urn:microsoft.com/office/officeart/2005/8/layout/hierarchy1"/>
    <dgm:cxn modelId="{E8BEC836-6A16-614F-92A7-FDC9E142DB47}" type="presParOf" srcId="{47B06E93-202C-E14A-9BBD-EEF28B4A25D9}" destId="{83E30CE3-A7CB-7647-9FAB-3C263B0C10C1}" srcOrd="0" destOrd="0" presId="urn:microsoft.com/office/officeart/2005/8/layout/hierarchy1"/>
    <dgm:cxn modelId="{59D036C3-2AC0-1F4D-8C49-6B0180701CBF}" type="presParOf" srcId="{83E30CE3-A7CB-7647-9FAB-3C263B0C10C1}" destId="{23A463B9-7B30-C54F-AE6E-445948372C1A}" srcOrd="0" destOrd="0" presId="urn:microsoft.com/office/officeart/2005/8/layout/hierarchy1"/>
    <dgm:cxn modelId="{56A6D0FA-1C0A-7A4F-9E85-EF9A5F5547BA}" type="presParOf" srcId="{83E30CE3-A7CB-7647-9FAB-3C263B0C10C1}" destId="{4D862C49-0CE3-004D-8075-2CB1638FA663}" srcOrd="1" destOrd="0" presId="urn:microsoft.com/office/officeart/2005/8/layout/hierarchy1"/>
    <dgm:cxn modelId="{CAA991A6-7190-AC45-9958-638E1D903015}" type="presParOf" srcId="{47B06E93-202C-E14A-9BBD-EEF28B4A25D9}" destId="{997DF9A6-750B-C240-816C-2462BEC49758}" srcOrd="1" destOrd="0" presId="urn:microsoft.com/office/officeart/2005/8/layout/hierarchy1"/>
    <dgm:cxn modelId="{A3470964-F635-144D-A39B-43CB164F9862}" type="presParOf" srcId="{022B873E-0787-5B44-B77F-DC68A8AE4B0E}" destId="{DB3E4D04-DA26-5543-8390-4647F0A813D2}" srcOrd="6" destOrd="0" presId="urn:microsoft.com/office/officeart/2005/8/layout/hierarchy1"/>
    <dgm:cxn modelId="{DE90D412-206A-9840-8CFA-219A969203F5}" type="presParOf" srcId="{022B873E-0787-5B44-B77F-DC68A8AE4B0E}" destId="{4650C569-309B-474B-BB21-2BA9BB034D53}" srcOrd="7" destOrd="0" presId="urn:microsoft.com/office/officeart/2005/8/layout/hierarchy1"/>
    <dgm:cxn modelId="{515A4E6A-D09D-944F-B4A1-687F7D7660C2}" type="presParOf" srcId="{4650C569-309B-474B-BB21-2BA9BB034D53}" destId="{DE7DBC0D-B09E-EF4F-A511-FFB34E23F9CD}" srcOrd="0" destOrd="0" presId="urn:microsoft.com/office/officeart/2005/8/layout/hierarchy1"/>
    <dgm:cxn modelId="{1044BADC-22DF-6C4B-926D-C459527D04C8}" type="presParOf" srcId="{DE7DBC0D-B09E-EF4F-A511-FFB34E23F9CD}" destId="{D2CCB2C7-2856-9347-BCED-267E42EC5722}" srcOrd="0" destOrd="0" presId="urn:microsoft.com/office/officeart/2005/8/layout/hierarchy1"/>
    <dgm:cxn modelId="{C78444D1-220E-7443-9499-CD12A14514B2}" type="presParOf" srcId="{DE7DBC0D-B09E-EF4F-A511-FFB34E23F9CD}" destId="{4952F333-8C49-9640-BE10-8650A39FB40A}" srcOrd="1" destOrd="0" presId="urn:microsoft.com/office/officeart/2005/8/layout/hierarchy1"/>
    <dgm:cxn modelId="{CC1F78CA-24B4-FE41-8F36-C80D7FD017D4}" type="presParOf" srcId="{4650C569-309B-474B-BB21-2BA9BB034D53}" destId="{9900A839-CF54-BA4E-B059-FFC8C1394E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E4D04-DA26-5543-8390-4647F0A813D2}">
      <dsp:nvSpPr>
        <dsp:cNvPr id="0" name=""/>
        <dsp:cNvSpPr/>
      </dsp:nvSpPr>
      <dsp:spPr>
        <a:xfrm>
          <a:off x="4498157" y="869466"/>
          <a:ext cx="2505925" cy="397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905"/>
              </a:lnTo>
              <a:lnTo>
                <a:pt x="2505925" y="270905"/>
              </a:lnTo>
              <a:lnTo>
                <a:pt x="2505925" y="39753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6563D-C6CC-B54C-B61C-859CE9AD032E}">
      <dsp:nvSpPr>
        <dsp:cNvPr id="0" name=""/>
        <dsp:cNvSpPr/>
      </dsp:nvSpPr>
      <dsp:spPr>
        <a:xfrm>
          <a:off x="4498157" y="869466"/>
          <a:ext cx="835308" cy="397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905"/>
              </a:lnTo>
              <a:lnTo>
                <a:pt x="835308" y="270905"/>
              </a:lnTo>
              <a:lnTo>
                <a:pt x="835308" y="39753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BA8DB-62CB-9346-BB48-2CDDF07EF06C}">
      <dsp:nvSpPr>
        <dsp:cNvPr id="0" name=""/>
        <dsp:cNvSpPr/>
      </dsp:nvSpPr>
      <dsp:spPr>
        <a:xfrm>
          <a:off x="3662849" y="869466"/>
          <a:ext cx="835308" cy="397530"/>
        </a:xfrm>
        <a:custGeom>
          <a:avLst/>
          <a:gdLst/>
          <a:ahLst/>
          <a:cxnLst/>
          <a:rect l="0" t="0" r="0" b="0"/>
          <a:pathLst>
            <a:path>
              <a:moveTo>
                <a:pt x="835308" y="0"/>
              </a:moveTo>
              <a:lnTo>
                <a:pt x="835308" y="270905"/>
              </a:lnTo>
              <a:lnTo>
                <a:pt x="0" y="270905"/>
              </a:lnTo>
              <a:lnTo>
                <a:pt x="0" y="39753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84CFA-D92F-0A4D-A8DA-AF3A6E3E3D80}">
      <dsp:nvSpPr>
        <dsp:cNvPr id="0" name=""/>
        <dsp:cNvSpPr/>
      </dsp:nvSpPr>
      <dsp:spPr>
        <a:xfrm>
          <a:off x="1992232" y="869466"/>
          <a:ext cx="2505925" cy="397530"/>
        </a:xfrm>
        <a:custGeom>
          <a:avLst/>
          <a:gdLst/>
          <a:ahLst/>
          <a:cxnLst/>
          <a:rect l="0" t="0" r="0" b="0"/>
          <a:pathLst>
            <a:path>
              <a:moveTo>
                <a:pt x="2505925" y="0"/>
              </a:moveTo>
              <a:lnTo>
                <a:pt x="2505925" y="270905"/>
              </a:lnTo>
              <a:lnTo>
                <a:pt x="0" y="270905"/>
              </a:lnTo>
              <a:lnTo>
                <a:pt x="0" y="39753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9C844-1CA9-C748-9C83-A85552A3C791}">
      <dsp:nvSpPr>
        <dsp:cNvPr id="0" name=""/>
        <dsp:cNvSpPr/>
      </dsp:nvSpPr>
      <dsp:spPr>
        <a:xfrm>
          <a:off x="3814723" y="1505"/>
          <a:ext cx="1366868" cy="8679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24FCF-26A0-C349-9DB1-18F0336123D7}">
      <dsp:nvSpPr>
        <dsp:cNvPr id="0" name=""/>
        <dsp:cNvSpPr/>
      </dsp:nvSpPr>
      <dsp:spPr>
        <a:xfrm>
          <a:off x="3966598" y="145786"/>
          <a:ext cx="1366868" cy="8679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u="sng" kern="1200"/>
            <a:t>Key Features:</a:t>
          </a:r>
          <a:endParaRPr lang="en-US" sz="1800" kern="1200"/>
        </a:p>
      </dsp:txBody>
      <dsp:txXfrm>
        <a:off x="3992020" y="171208"/>
        <a:ext cx="1316024" cy="817117"/>
      </dsp:txXfrm>
    </dsp:sp>
    <dsp:sp modelId="{60C93CC0-8593-4E42-9C03-55699BA723C7}">
      <dsp:nvSpPr>
        <dsp:cNvPr id="0" name=""/>
        <dsp:cNvSpPr/>
      </dsp:nvSpPr>
      <dsp:spPr>
        <a:xfrm>
          <a:off x="1308798" y="1266997"/>
          <a:ext cx="1366868" cy="8679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3B995-0FBB-EC4C-8734-7F2CE5C31396}">
      <dsp:nvSpPr>
        <dsp:cNvPr id="0" name=""/>
        <dsp:cNvSpPr/>
      </dsp:nvSpPr>
      <dsp:spPr>
        <a:xfrm>
          <a:off x="1460672" y="1411278"/>
          <a:ext cx="1366868" cy="8679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Book a Sports Venue</a:t>
          </a:r>
        </a:p>
      </dsp:txBody>
      <dsp:txXfrm>
        <a:off x="1486094" y="1436700"/>
        <a:ext cx="1316024" cy="817117"/>
      </dsp:txXfrm>
    </dsp:sp>
    <dsp:sp modelId="{1817BCE2-7FE6-4548-AE3C-C284C8036AA3}">
      <dsp:nvSpPr>
        <dsp:cNvPr id="0" name=""/>
        <dsp:cNvSpPr/>
      </dsp:nvSpPr>
      <dsp:spPr>
        <a:xfrm>
          <a:off x="2979415" y="1266997"/>
          <a:ext cx="1366868" cy="8679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CB65F-93CB-4042-BAC8-786AC5CE12EF}">
      <dsp:nvSpPr>
        <dsp:cNvPr id="0" name=""/>
        <dsp:cNvSpPr/>
      </dsp:nvSpPr>
      <dsp:spPr>
        <a:xfrm>
          <a:off x="3131289" y="1411278"/>
          <a:ext cx="1366868" cy="8679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an activity</a:t>
          </a:r>
        </a:p>
      </dsp:txBody>
      <dsp:txXfrm>
        <a:off x="3156711" y="1436700"/>
        <a:ext cx="1316024" cy="817117"/>
      </dsp:txXfrm>
    </dsp:sp>
    <dsp:sp modelId="{23A463B9-7B30-C54F-AE6E-445948372C1A}">
      <dsp:nvSpPr>
        <dsp:cNvPr id="0" name=""/>
        <dsp:cNvSpPr/>
      </dsp:nvSpPr>
      <dsp:spPr>
        <a:xfrm>
          <a:off x="4650032" y="1266997"/>
          <a:ext cx="1366868" cy="8679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62C49-0CE3-004D-8075-2CB1638FA663}">
      <dsp:nvSpPr>
        <dsp:cNvPr id="0" name=""/>
        <dsp:cNvSpPr/>
      </dsp:nvSpPr>
      <dsp:spPr>
        <a:xfrm>
          <a:off x="4801906" y="1411278"/>
          <a:ext cx="1366868" cy="8679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Blog (Articles)</a:t>
          </a:r>
        </a:p>
      </dsp:txBody>
      <dsp:txXfrm>
        <a:off x="4827328" y="1436700"/>
        <a:ext cx="1316024" cy="817117"/>
      </dsp:txXfrm>
    </dsp:sp>
    <dsp:sp modelId="{D2CCB2C7-2856-9347-BCED-267E42EC5722}">
      <dsp:nvSpPr>
        <dsp:cNvPr id="0" name=""/>
        <dsp:cNvSpPr/>
      </dsp:nvSpPr>
      <dsp:spPr>
        <a:xfrm>
          <a:off x="6320648" y="1266997"/>
          <a:ext cx="1366868" cy="8679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2F333-8C49-9640-BE10-8650A39FB40A}">
      <dsp:nvSpPr>
        <dsp:cNvPr id="0" name=""/>
        <dsp:cNvSpPr/>
      </dsp:nvSpPr>
      <dsp:spPr>
        <a:xfrm>
          <a:off x="6472523" y="1411278"/>
          <a:ext cx="1366868" cy="8679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Lending sport equipment</a:t>
          </a:r>
        </a:p>
      </dsp:txBody>
      <dsp:txXfrm>
        <a:off x="6497945" y="1436700"/>
        <a:ext cx="1316024" cy="817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8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74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8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0456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98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0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57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68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4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7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9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4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5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10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2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8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8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45005FE-5D5B-D04C-BF92-B8EE5DD0DF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98A3E21-5478-034C-A2DC-966B16714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3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7CCBFA6-32E5-4FFD-A52A-9EA1CBF9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B3A8DA3-6E81-4BA8-A084-FE4E32A32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AAF2DC-7012-381B-8D23-CC658E98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78" y="1091129"/>
            <a:ext cx="4860492" cy="39302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/>
              <a:t>UMKC-Game 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C8491E-818C-4AE7-BBAA-80BE32FD9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3500" y="0"/>
            <a:ext cx="6096000" cy="6858000"/>
          </a:xfrm>
          <a:prstGeom prst="rect">
            <a:avLst/>
          </a:prstGeom>
          <a:gradFill>
            <a:gsLst>
              <a:gs pos="0">
                <a:srgbClr val="FFFFFF">
                  <a:alpha val="20000"/>
                </a:srgbClr>
              </a:gs>
              <a:gs pos="100000">
                <a:srgbClr val="B8B8B8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92897-C3F7-DCB9-02CD-740343F029AB}"/>
              </a:ext>
            </a:extLst>
          </p:cNvPr>
          <p:cNvSpPr txBox="1"/>
          <p:nvPr/>
        </p:nvSpPr>
        <p:spPr>
          <a:xfrm>
            <a:off x="6792155" y="2009321"/>
            <a:ext cx="46857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Members (Project Group-16): 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Golla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Ranga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Kousik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- 16322459 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Nagula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Ajay Kumar - 16327661 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Mamjala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Manisha   - 16307984 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Chenna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Srinivas       - 16307995</a:t>
            </a:r>
          </a:p>
        </p:txBody>
      </p:sp>
    </p:spTree>
    <p:extLst>
      <p:ext uri="{BB962C8B-B14F-4D97-AF65-F5344CB8AC3E}">
        <p14:creationId xmlns:p14="http://schemas.microsoft.com/office/powerpoint/2010/main" val="93794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89D5244-3BA6-561D-AACE-D814D8FE4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92180-15C1-183E-D0E5-6832836B6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62EEC3-D5B6-4F37-70F4-BFBC18F430B8}"/>
              </a:ext>
            </a:extLst>
          </p:cNvPr>
          <p:cNvSpPr txBox="1"/>
          <p:nvPr/>
        </p:nvSpPr>
        <p:spPr>
          <a:xfrm>
            <a:off x="1751012" y="4719144"/>
            <a:ext cx="8689976" cy="536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5E1FA-0310-572D-AE92-874A76F80D1E}"/>
              </a:ext>
            </a:extLst>
          </p:cNvPr>
          <p:cNvSpPr txBox="1"/>
          <p:nvPr/>
        </p:nvSpPr>
        <p:spPr>
          <a:xfrm>
            <a:off x="2361934" y="1179812"/>
            <a:ext cx="774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Lending a sport equipment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82F783-CE9C-CAED-5E47-2415D8157A4F}"/>
              </a:ext>
            </a:extLst>
          </p:cNvPr>
          <p:cNvSpPr txBox="1"/>
          <p:nvPr/>
        </p:nvSpPr>
        <p:spPr>
          <a:xfrm>
            <a:off x="2911366" y="15029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DAC8DF-CC58-C8B0-07F9-BA07F1E29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35" y="1872310"/>
            <a:ext cx="4888467" cy="4099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B9681E-7112-9239-B250-18E4200DE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039" y="2004214"/>
            <a:ext cx="6310226" cy="39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7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62305A-B9C0-67BD-309D-086D4D41D1A5}"/>
              </a:ext>
            </a:extLst>
          </p:cNvPr>
          <p:cNvSpPr txBox="1"/>
          <p:nvPr/>
        </p:nvSpPr>
        <p:spPr>
          <a:xfrm>
            <a:off x="1182414" y="558800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Blog Page with Search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E9146-60CA-CAF7-8C3C-C2B79EDD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14" y="1218410"/>
            <a:ext cx="10573535" cy="485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8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>
            <a:off x="9595556" y="-1"/>
            <a:ext cx="2596444" cy="872709"/>
          </a:xfrm>
          <a:prstGeom prst="rect">
            <a:avLst/>
          </a:prstGeom>
        </p:spPr>
      </p:pic>
      <p:pic>
        <p:nvPicPr>
          <p:cNvPr id="25" name="Graphic 5" descr="Smiling Face with No Fill">
            <a:extLst>
              <a:ext uri="{FF2B5EF4-FFF2-40B4-BE49-F238E27FC236}">
                <a16:creationId xmlns:a16="http://schemas.microsoft.com/office/drawing/2014/main" id="{40BA13E5-5E4E-3A70-0566-33D804AFD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168" y="957486"/>
            <a:ext cx="4935130" cy="49351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50925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>
            <a:off x="7586661" y="3142319"/>
            <a:ext cx="4605339" cy="3715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D6A50-CD0D-2A20-C6EF-A393DC0817B0}"/>
              </a:ext>
            </a:extLst>
          </p:cNvPr>
          <p:cNvSpPr txBox="1"/>
          <p:nvPr/>
        </p:nvSpPr>
        <p:spPr>
          <a:xfrm>
            <a:off x="6736419" y="1227279"/>
            <a:ext cx="4328819" cy="2509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Thank You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637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1D6B15-6BB6-60BC-698C-B1D8161B64EF}"/>
              </a:ext>
            </a:extLst>
          </p:cNvPr>
          <p:cNvSpPr txBox="1"/>
          <p:nvPr/>
        </p:nvSpPr>
        <p:spPr>
          <a:xfrm>
            <a:off x="1162458" y="605906"/>
            <a:ext cx="95517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Game ON is a holistic Sports Application which helps to bring back Play in everyone’s lifestyle.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Goals and Objectives: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Our primary goal is to establish connections by making new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playpals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organizing playgroups, sharing the information or the experiences, discovering the sporting venues activities and lending sport items.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extBox 5">
            <a:extLst>
              <a:ext uri="{FF2B5EF4-FFF2-40B4-BE49-F238E27FC236}">
                <a16:creationId xmlns:a16="http://schemas.microsoft.com/office/drawing/2014/main" id="{6FE25420-5E83-0F04-AFCF-7AB79D7F9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2741811"/>
              </p:ext>
            </p:extLst>
          </p:nvPr>
        </p:nvGraphicFramePr>
        <p:xfrm>
          <a:off x="1477769" y="3804745"/>
          <a:ext cx="9148190" cy="228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44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E607C4-A0A1-44FA-981D-EA3B81396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CE913-2C9A-7706-66CE-7FD9CEDF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5" y="370704"/>
            <a:ext cx="11034583" cy="5993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D97526-B9D9-4257-B6A9-9D798897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35196-20FA-5072-4C2C-E958E93BF366}"/>
              </a:ext>
            </a:extLst>
          </p:cNvPr>
          <p:cNvSpPr txBox="1"/>
          <p:nvPr/>
        </p:nvSpPr>
        <p:spPr>
          <a:xfrm>
            <a:off x="1229709" y="804041"/>
            <a:ext cx="9743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Website Flow:</a:t>
            </a:r>
          </a:p>
        </p:txBody>
      </p:sp>
    </p:spTree>
    <p:extLst>
      <p:ext uri="{BB962C8B-B14F-4D97-AF65-F5344CB8AC3E}">
        <p14:creationId xmlns:p14="http://schemas.microsoft.com/office/powerpoint/2010/main" val="232886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7D3F23-E525-8D58-4B8F-40320EE51260}"/>
              </a:ext>
            </a:extLst>
          </p:cNvPr>
          <p:cNvSpPr txBox="1"/>
          <p:nvPr/>
        </p:nvSpPr>
        <p:spPr>
          <a:xfrm>
            <a:off x="1114096" y="491846"/>
            <a:ext cx="996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Home Page</a:t>
            </a:r>
          </a:p>
          <a:p>
            <a:pPr algn="ctr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92349-5D57-D8C5-E178-EA6FFFF1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1" y="1112108"/>
            <a:ext cx="11550870" cy="49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5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6A966-A496-4203-6C47-47C2D3ABBD83}"/>
              </a:ext>
            </a:extLst>
          </p:cNvPr>
          <p:cNvSpPr txBox="1"/>
          <p:nvPr/>
        </p:nvSpPr>
        <p:spPr>
          <a:xfrm>
            <a:off x="1376855" y="546538"/>
            <a:ext cx="9291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Book Venues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User can find the nearby venues by passing the location information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FB6D9-FCCF-920E-F776-D07EF59E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30" y="1338535"/>
            <a:ext cx="10943968" cy="50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2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4660A1-642B-A6D8-18B7-6A5739D5132A}"/>
              </a:ext>
            </a:extLst>
          </p:cNvPr>
          <p:cNvSpPr txBox="1"/>
          <p:nvPr/>
        </p:nvSpPr>
        <p:spPr>
          <a:xfrm>
            <a:off x="1019504" y="430924"/>
            <a:ext cx="984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Booking Venue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23618-2CC5-A715-8FC6-71160D21D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6" y="892589"/>
            <a:ext cx="11183006" cy="54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98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58C587-1443-C0B6-99E1-B8A37040B74B}"/>
              </a:ext>
            </a:extLst>
          </p:cNvPr>
          <p:cNvSpPr txBox="1"/>
          <p:nvPr/>
        </p:nvSpPr>
        <p:spPr>
          <a:xfrm>
            <a:off x="1266495" y="692633"/>
            <a:ext cx="3694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Login/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SignUp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F428F-71B3-862B-8CC1-6B7C79CA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58" y="1523630"/>
            <a:ext cx="5553580" cy="4246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FBBFE-5DA9-A3B3-F258-B60D57DD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72" y="1450596"/>
            <a:ext cx="5631271" cy="4351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D14D5C-3646-256A-4E93-1E5EB3AA52B3}"/>
              </a:ext>
            </a:extLst>
          </p:cNvPr>
          <p:cNvSpPr txBox="1"/>
          <p:nvPr/>
        </p:nvSpPr>
        <p:spPr>
          <a:xfrm>
            <a:off x="7288926" y="692633"/>
            <a:ext cx="363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Profile Information</a:t>
            </a:r>
          </a:p>
        </p:txBody>
      </p:sp>
    </p:spTree>
    <p:extLst>
      <p:ext uri="{BB962C8B-B14F-4D97-AF65-F5344CB8AC3E}">
        <p14:creationId xmlns:p14="http://schemas.microsoft.com/office/powerpoint/2010/main" val="126297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7CC5D-98DA-98E5-DD39-70DCF13FAA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58" r="15224"/>
          <a:stretch/>
        </p:blipFill>
        <p:spPr>
          <a:xfrm>
            <a:off x="8860" y="10"/>
            <a:ext cx="7005514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7F485A-B60D-9C97-2407-0E649EB10384}"/>
              </a:ext>
            </a:extLst>
          </p:cNvPr>
          <p:cNvSpPr txBox="1"/>
          <p:nvPr/>
        </p:nvSpPr>
        <p:spPr>
          <a:xfrm>
            <a:off x="7667952" y="1201246"/>
            <a:ext cx="3707844" cy="27304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Payment</a:t>
            </a:r>
            <a:r>
              <a:rPr lang="en-US" sz="4800" cap="all" dirty="0"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22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5B23FF-6B10-25F7-9B1A-C58DD7041735}"/>
              </a:ext>
            </a:extLst>
          </p:cNvPr>
          <p:cNvSpPr txBox="1"/>
          <p:nvPr/>
        </p:nvSpPr>
        <p:spPr>
          <a:xfrm>
            <a:off x="1751012" y="4719144"/>
            <a:ext cx="8689976" cy="536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E380BAC-1EB7-FBD9-4C6A-94948A520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9" y="1965434"/>
            <a:ext cx="4905633" cy="427554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DED3CD9-9609-B155-C46E-4D1DE1568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377" y="1965434"/>
            <a:ext cx="6062106" cy="427554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9DD97-11A9-64C1-E608-6118FF846831}"/>
              </a:ext>
            </a:extLst>
          </p:cNvPr>
          <p:cNvSpPr txBox="1"/>
          <p:nvPr/>
        </p:nvSpPr>
        <p:spPr>
          <a:xfrm>
            <a:off x="2204279" y="1264729"/>
            <a:ext cx="7643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an Activity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696F4-8FB4-5ECA-CE52-6AD67CB26EDC}"/>
              </a:ext>
            </a:extLst>
          </p:cNvPr>
          <p:cNvSpPr txBox="1"/>
          <p:nvPr/>
        </p:nvSpPr>
        <p:spPr>
          <a:xfrm>
            <a:off x="2911366" y="15029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5476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{77DCA741-5FF3-8F4F-B84E-5FF0788329CF}tf10001073</Template>
  <TotalTime>177</TotalTime>
  <Words>136</Words>
  <Application>Microsoft Macintosh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Droplet</vt:lpstr>
      <vt:lpstr>UMKC-Game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UMKC-Game ON</dc:title>
  <dc:creator>Srinivas Chenna</dc:creator>
  <cp:lastModifiedBy>Srinivas Chenna</cp:lastModifiedBy>
  <cp:revision>2</cp:revision>
  <dcterms:created xsi:type="dcterms:W3CDTF">2022-04-14T02:21:33Z</dcterms:created>
  <dcterms:modified xsi:type="dcterms:W3CDTF">2022-04-14T05:19:24Z</dcterms:modified>
</cp:coreProperties>
</file>